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59" r:id="rId10"/>
    <p:sldId id="261" r:id="rId11"/>
    <p:sldId id="262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543"/>
    <a:srgbClr val="AB1544"/>
    <a:srgbClr val="1287C3"/>
    <a:srgbClr val="4C9EA4"/>
    <a:srgbClr val="C66943"/>
    <a:srgbClr val="CA6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18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2477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6958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65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3834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65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6986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980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31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915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1645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3140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671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947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281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69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05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C083EAF-709C-49BA-8BBD-39DC98A5CE4E}" type="datetimeFigureOut">
              <a:rPr lang="tr-TR" smtClean="0"/>
              <a:t>30.11.2016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4E065A4-A293-4E5D-9A7A-BD22D4DA74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722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3191598" y="0"/>
            <a:ext cx="5808805" cy="1394383"/>
          </a:xfrm>
        </p:spPr>
        <p:txBody>
          <a:bodyPr>
            <a:normAutofit/>
          </a:bodyPr>
          <a:lstStyle/>
          <a:p>
            <a:pPr algn="ctr"/>
            <a:r>
              <a:rPr lang="en-US" sz="8000" dirty="0" err="1" smtClean="0">
                <a:ln>
                  <a:solidFill>
                    <a:srgbClr val="A81543"/>
                  </a:solidFill>
                </a:ln>
                <a:solidFill>
                  <a:srgbClr val="AB154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Ceng</a:t>
            </a:r>
            <a:r>
              <a:rPr lang="en-US" sz="8000" dirty="0" smtClean="0">
                <a:ln>
                  <a:solidFill>
                    <a:srgbClr val="A81543"/>
                  </a:solidFill>
                </a:ln>
                <a:solidFill>
                  <a:srgbClr val="AB1544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Ludo</a:t>
            </a:r>
            <a:endParaRPr lang="tr-TR" sz="8000" dirty="0">
              <a:ln>
                <a:solidFill>
                  <a:srgbClr val="A81543"/>
                </a:solidFill>
              </a:ln>
              <a:solidFill>
                <a:srgbClr val="AB1544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772177" y="1136689"/>
            <a:ext cx="6987645" cy="1388534"/>
          </a:xfrm>
        </p:spPr>
        <p:txBody>
          <a:bodyPr/>
          <a:lstStyle/>
          <a:p>
            <a:r>
              <a:rPr lang="en-US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project is a game.</a:t>
            </a:r>
            <a:endParaRPr lang="tr-TR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16" y="2793076"/>
            <a:ext cx="3096733" cy="4064924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 rot="883313">
            <a:off x="9002183" y="3876733"/>
            <a:ext cx="165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Hilal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ÇEPİK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Metin kutusu 6"/>
          <p:cNvSpPr txBox="1"/>
          <p:nvPr/>
        </p:nvSpPr>
        <p:spPr>
          <a:xfrm rot="883313">
            <a:off x="8552094" y="4561963"/>
            <a:ext cx="2558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Emre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Berk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ALGÜL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Metin kutusu 7"/>
          <p:cNvSpPr txBox="1"/>
          <p:nvPr/>
        </p:nvSpPr>
        <p:spPr>
          <a:xfrm rot="883313">
            <a:off x="8510446" y="5225548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Oğuz Kağan EREN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481" y="132371"/>
            <a:ext cx="2182372" cy="20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239491" y="6858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</a:t>
            </a:r>
            <a:r>
              <a:rPr lang="tr-TR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Placing</a:t>
            </a:r>
            <a:r>
              <a:rPr lang="tr-TR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2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pawn</a:t>
            </a:r>
            <a:r>
              <a:rPr lang="tr-TR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2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endpoints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90" y="3481283"/>
            <a:ext cx="7401958" cy="1495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172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025490" y="685800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Reposition of ‘&lt;‘ or ‘&gt;’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25" y="2422600"/>
            <a:ext cx="5115639" cy="4020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22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046714" y="685800"/>
            <a:ext cx="998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Reposition of ‘&lt;‘ or ‘&gt;’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45" y="3115780"/>
            <a:ext cx="8554644" cy="1524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838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025490" y="685800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Conclusion</a:t>
            </a:r>
            <a:endParaRPr lang="tr-T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27" y="2667004"/>
            <a:ext cx="6033791" cy="3222796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589742" y="2630457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tr-T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589742" y="3398270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tr-T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589742" y="4166084"/>
            <a:ext cx="434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tr-T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Metin kutusu 10"/>
          <p:cNvSpPr txBox="1"/>
          <p:nvPr/>
        </p:nvSpPr>
        <p:spPr>
          <a:xfrm>
            <a:off x="1869223" y="3432136"/>
            <a:ext cx="350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 game has vivid colors.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Metin kutusu 11"/>
          <p:cNvSpPr txBox="1"/>
          <p:nvPr/>
        </p:nvSpPr>
        <p:spPr>
          <a:xfrm>
            <a:off x="1869224" y="4227864"/>
            <a:ext cx="296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 of the game is excellent.  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869224" y="5058832"/>
            <a:ext cx="238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offer you the best.</a:t>
            </a:r>
            <a:endParaRPr lang="tr-T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864" y="2763983"/>
            <a:ext cx="6041718" cy="315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-124692" y="673024"/>
            <a:ext cx="11629506" cy="1394383"/>
          </a:xfrm>
        </p:spPr>
        <p:txBody>
          <a:bodyPr>
            <a:normAutofit/>
          </a:bodyPr>
          <a:lstStyle/>
          <a:p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your interest</a:t>
            </a:r>
            <a:endParaRPr lang="tr-TR" sz="6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16" y="2793076"/>
            <a:ext cx="3096733" cy="4064924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 rot="883313">
            <a:off x="9002183" y="3876733"/>
            <a:ext cx="165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Hilal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ÇEPİK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Metin kutusu 6"/>
          <p:cNvSpPr txBox="1"/>
          <p:nvPr/>
        </p:nvSpPr>
        <p:spPr>
          <a:xfrm rot="883313">
            <a:off x="8552094" y="4561963"/>
            <a:ext cx="2558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Emre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Berk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ALGÜL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Metin kutusu 7"/>
          <p:cNvSpPr txBox="1"/>
          <p:nvPr/>
        </p:nvSpPr>
        <p:spPr>
          <a:xfrm rot="883313">
            <a:off x="8510446" y="5225548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Oğuz Kağan EREN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012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800" y="2800530"/>
            <a:ext cx="6033791" cy="322279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Content</a:t>
            </a:r>
            <a:endParaRPr lang="tr-T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Metin kutusu 4"/>
          <p:cNvSpPr txBox="1"/>
          <p:nvPr/>
        </p:nvSpPr>
        <p:spPr>
          <a:xfrm rot="19331583">
            <a:off x="4239491" y="6858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672869" y="2763983"/>
            <a:ext cx="437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tr-T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Metin kutusu 7"/>
          <p:cNvSpPr txBox="1"/>
          <p:nvPr/>
        </p:nvSpPr>
        <p:spPr>
          <a:xfrm>
            <a:off x="672869" y="3531796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tr-T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672869" y="4299610"/>
            <a:ext cx="434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</a:t>
            </a:r>
            <a:endParaRPr lang="tr-T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Metin kutusu 10"/>
          <p:cNvSpPr txBox="1"/>
          <p:nvPr/>
        </p:nvSpPr>
        <p:spPr>
          <a:xfrm>
            <a:off x="1952351" y="3565662"/>
            <a:ext cx="256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Description of the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game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952351" y="436139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Artificial intelligence </a:t>
            </a:r>
          </a:p>
        </p:txBody>
      </p:sp>
      <p:sp>
        <p:nvSpPr>
          <p:cNvPr id="15" name="Metin kutusu 14"/>
          <p:cNvSpPr txBox="1"/>
          <p:nvPr/>
        </p:nvSpPr>
        <p:spPr>
          <a:xfrm>
            <a:off x="1952351" y="519235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Problems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encountered</a:t>
            </a:r>
            <a:endParaRPr lang="tr-T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9" name="Resi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843" y="2667004"/>
            <a:ext cx="6200005" cy="324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239491" y="6858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to play the game?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35" y="2341420"/>
            <a:ext cx="5353797" cy="3572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30" y="2935216"/>
            <a:ext cx="6144482" cy="290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37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239491" y="6858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Playing Section 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29" y="2253100"/>
            <a:ext cx="5048955" cy="36485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4 Tabl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76749"/>
              </p:ext>
            </p:extLst>
          </p:nvPr>
        </p:nvGraphicFramePr>
        <p:xfrm>
          <a:off x="7090756" y="2253101"/>
          <a:ext cx="4064924" cy="37392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2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436"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    “ ) ”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Go</a:t>
                      </a:r>
                      <a:r>
                        <a:rPr lang="en-US" sz="2000" baseline="0" dirty="0" smtClean="0"/>
                        <a:t> 3 steps forward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   “ &gt;</a:t>
                      </a:r>
                      <a:r>
                        <a:rPr lang="en-US" sz="2000" baseline="0" dirty="0" smtClean="0"/>
                        <a:t> ”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Play</a:t>
                      </a:r>
                      <a:r>
                        <a:rPr lang="en-US" sz="2000" baseline="0" dirty="0" smtClean="0"/>
                        <a:t> one more time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29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   “ (  ”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Go</a:t>
                      </a:r>
                      <a:r>
                        <a:rPr lang="en-US" sz="2000" baseline="0" dirty="0" smtClean="0"/>
                        <a:t> 3 steps back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451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    “ &lt; ”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Wait for one round without playing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43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    “ X ”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Go back to</a:t>
                      </a:r>
                      <a:r>
                        <a:rPr lang="en-US" sz="2000" baseline="0" dirty="0" smtClean="0"/>
                        <a:t> the starting point</a:t>
                      </a:r>
                      <a:endParaRPr lang="tr-TR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44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239491" y="6858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Finishing Section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87" y="2519579"/>
            <a:ext cx="6916115" cy="3153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66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239491" y="6858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Artificial 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Intelligence 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87" y="2231138"/>
            <a:ext cx="8571069" cy="44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239491" y="6858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Order Of Precedence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849920" y="3762383"/>
            <a:ext cx="48237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Entering  the finish point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etting other player’s pawn out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Playing one more time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Going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steps forward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Going forward when the target point is empty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21" y="2276993"/>
            <a:ext cx="2661878" cy="1378505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1849920" y="3056314"/>
            <a:ext cx="1278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Rewards</a:t>
            </a:r>
            <a:endParaRPr lang="tr-TR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etin kutusu 11"/>
          <p:cNvSpPr txBox="1"/>
          <p:nvPr/>
        </p:nvSpPr>
        <p:spPr>
          <a:xfrm>
            <a:off x="7589836" y="3762383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Going 3 steps back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Waiting for one round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Going back to the starting point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tr-TR" dirty="0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37" y="2276993"/>
            <a:ext cx="2661878" cy="1378505"/>
          </a:xfrm>
          <a:prstGeom prst="rect">
            <a:avLst/>
          </a:prstGeom>
        </p:spPr>
      </p:pic>
      <p:sp>
        <p:nvSpPr>
          <p:cNvPr id="14" name="Metin kutusu 13"/>
          <p:cNvSpPr txBox="1"/>
          <p:nvPr/>
        </p:nvSpPr>
        <p:spPr>
          <a:xfrm>
            <a:off x="7589836" y="3056314"/>
            <a:ext cx="1344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Penalties</a:t>
            </a:r>
            <a:endParaRPr lang="tr-TR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80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239491" y="6858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Order Of Precedence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33" y="2763983"/>
            <a:ext cx="10698068" cy="24958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492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2" y="2027047"/>
            <a:ext cx="5115639" cy="4020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20" y="360216"/>
            <a:ext cx="5273051" cy="1981204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 rot="19331583">
            <a:off x="4239491" y="68580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tr-TR" sz="6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Problems 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encountered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01112" y="3918894"/>
            <a:ext cx="6958598" cy="2831598"/>
          </a:xfrm>
        </p:spPr>
      </p:pic>
      <p:sp>
        <p:nvSpPr>
          <p:cNvPr id="7" name="Metin kutusu 6"/>
          <p:cNvSpPr txBox="1"/>
          <p:nvPr/>
        </p:nvSpPr>
        <p:spPr>
          <a:xfrm>
            <a:off x="5939491" y="5910350"/>
            <a:ext cx="508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How did we place pawns which are other players?</a:t>
            </a:r>
            <a:endParaRPr lang="tr-T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84" y="2667004"/>
            <a:ext cx="5002647" cy="1810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132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ks">
  <a:themeElements>
    <a:clrScheme name="Paralaks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aks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k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Paralaks</Template>
  <TotalTime>291</TotalTime>
  <Words>212</Words>
  <Application>Microsoft Office PowerPoint</Application>
  <PresentationFormat>Geniş ekran</PresentationFormat>
  <Paragraphs>66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8" baseType="lpstr">
      <vt:lpstr>Arial</vt:lpstr>
      <vt:lpstr>Corbel</vt:lpstr>
      <vt:lpstr>Wingdings</vt:lpstr>
      <vt:lpstr>Paralaks</vt:lpstr>
      <vt:lpstr>Ceng Ludo</vt:lpstr>
      <vt:lpstr>Content</vt:lpstr>
      <vt:lpstr>How to play the game?</vt:lpstr>
      <vt:lpstr>Playing Section </vt:lpstr>
      <vt:lpstr> Finishing Section</vt:lpstr>
      <vt:lpstr> Artificial Intelligence </vt:lpstr>
      <vt:lpstr> Order Of Precedence</vt:lpstr>
      <vt:lpstr> Order Of Precedence</vt:lpstr>
      <vt:lpstr>  Problems encountered</vt:lpstr>
      <vt:lpstr>   Placing pawn endpoints</vt:lpstr>
      <vt:lpstr>   Reposition of ‘&lt;‘ or ‘&gt;’</vt:lpstr>
      <vt:lpstr>   Reposition of ‘&lt;‘ or ‘&gt;’</vt:lpstr>
      <vt:lpstr>Conclusion</vt:lpstr>
      <vt:lpstr>Thank you for your interest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Ceng Ludo</dc:title>
  <dc:creator>Oğuz Kağan EREN</dc:creator>
  <cp:lastModifiedBy>Oğuz Kağan EREN</cp:lastModifiedBy>
  <cp:revision>22</cp:revision>
  <dcterms:created xsi:type="dcterms:W3CDTF">2016-11-29T07:52:25Z</dcterms:created>
  <dcterms:modified xsi:type="dcterms:W3CDTF">2016-11-30T20:33:36Z</dcterms:modified>
</cp:coreProperties>
</file>